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3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1" r:id="rId3"/>
    <p:sldId id="375" r:id="rId4"/>
    <p:sldId id="376" r:id="rId5"/>
    <p:sldId id="377" r:id="rId6"/>
    <p:sldId id="378" r:id="rId7"/>
    <p:sldId id="379" r:id="rId8"/>
    <p:sldId id="380" r:id="rId9"/>
    <p:sldId id="381" r:id="rId10"/>
    <p:sldId id="382" r:id="rId11"/>
    <p:sldId id="270" r:id="rId12"/>
  </p:sldIdLst>
  <p:sldSz cx="9144000" cy="5143500" type="screen16x9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Century Gothic" pitchFamily="34" charset="0"/>
      <p:regular r:id="rId18"/>
      <p:bold r:id="rId19"/>
      <p:italic r:id="rId20"/>
      <p:boldItalic r:id="rId21"/>
    </p:embeddedFont>
    <p:embeddedFont>
      <p:font typeface="Arial Narrow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2DDF"/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883" autoAdjust="0"/>
    <p:restoredTop sz="94660"/>
  </p:normalViewPr>
  <p:slideViewPr>
    <p:cSldViewPr snapToGrid="0">
      <p:cViewPr>
        <p:scale>
          <a:sx n="70" d="100"/>
          <a:sy n="70" d="100"/>
        </p:scale>
        <p:origin x="-1800" y="-72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112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07" Type="http://schemas.openxmlformats.org/officeDocument/2006/relationships/viewProps" Target="viewProps.xml"/><Relationship Id="rId11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11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105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30/05/2022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Algoritmos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</a:rPr>
              <a:t> 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</a:rPr>
              <a:t>de </a:t>
            </a:r>
            <a:endParaRPr lang="en-US" sz="4500" b="1" dirty="0" smtClean="0">
              <a:solidFill>
                <a:srgbClr val="FF0000"/>
              </a:solidFill>
              <a:latin typeface="Century Gothic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</a:rPr>
              <a:t>Classificação</a:t>
            </a:r>
            <a:endParaRPr sz="4000" b="1" i="1" u="none" strike="noStrike" cap="none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12290" name="Picture 2" descr="Deep learning - Free electronics icon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22174" y="1361666"/>
            <a:ext cx="2205354" cy="220535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Extração de </a:t>
            </a:r>
            <a:r>
              <a:rPr lang="pt-BR" sz="2200" i="1" dirty="0" err="1" smtClean="0">
                <a:latin typeface="Arial Narrow" pitchFamily="34" charset="0"/>
                <a:sym typeface="Wingdings" pitchFamily="2" charset="2"/>
              </a:rPr>
              <a:t>features</a:t>
            </a:r>
            <a:r>
              <a:rPr lang="pt-BR" sz="2200" i="1" dirty="0" smtClean="0">
                <a:latin typeface="Arial Narrow" pitchFamily="34" charset="0"/>
                <a:sym typeface="Wingdings" pitchFamily="2" charset="2"/>
              </a:rPr>
              <a:t>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automática: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Classificação com </a:t>
            </a:r>
            <a:r>
              <a:rPr lang="pt-BR" sz="3600" b="1" i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</a:t>
            </a:r>
            <a:r>
              <a:rPr lang="pt-BR" sz="3600" b="1" i="1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3600" b="1" i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3794" name="Picture 2" descr="Deep Learning e suas aplicações na atualidade - Revista Científic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8232" y="1548295"/>
            <a:ext cx="4579711" cy="3595205"/>
          </a:xfrm>
          <a:prstGeom prst="rect">
            <a:avLst/>
          </a:prstGeom>
          <a:noFill/>
        </p:spPr>
      </p:pic>
      <p:pic>
        <p:nvPicPr>
          <p:cNvPr id="33796" name="Picture 4" descr="Problema | Ícone Gra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38798" y="1112384"/>
            <a:ext cx="2615747" cy="26157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11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0" y="215298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7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47318" y="718458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5006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73380" y="1698000"/>
            <a:ext cx="8376285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Algoritmos </a:t>
            </a: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de </a:t>
            </a:r>
            <a:endParaRPr lang="pt-BR" sz="4200" b="1" dirty="0" smtClean="0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  <a:p>
            <a:pPr lvl="0">
              <a:lnSpc>
                <a:spcPct val="115000"/>
              </a:lnSpc>
              <a:buSzPts val="3200"/>
            </a:pPr>
            <a:r>
              <a:rPr lang="pt-BR" sz="4200" b="1" i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Classificação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1109134" y="250362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70375" y="239487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A imagem é classificada como um elemento total: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Classificação de imagens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6" name="Picture 4" descr="Capítulo 46 - Reconhecimento de Imagens com Redes Neurais Convolucionais em  Python – Parte 3 - Deep Learning Book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474468"/>
            <a:ext cx="6522720" cy="36690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A imagem é classificada como um elemento total: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Classificação de imagens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26" name="Picture 2" descr="Machine Learning by Tutorials, Chapter 2: Getting Started with Image  Classification | raywenderlich.co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3138" y="1570931"/>
            <a:ext cx="6357257" cy="35616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A imagem é classificada como um elemento total: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Classificação de imagens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674" name="Picture 2" descr="Disadvantages of CNN models. CNN (Convolutional Neural Network) is… | by  Sandeep Bhuiya | Mediu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98837"/>
            <a:ext cx="7646468" cy="297316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Filtro de bordas: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Extração de </a:t>
            </a:r>
            <a:r>
              <a:rPr lang="pt-BR" sz="3600" b="1" i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Features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698" name="Picture 2" descr="20+ Image Processing Projects Ideas in Python with Source Cod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32683"/>
            <a:ext cx="6259286" cy="351081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Filtro de bordas: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Extração de </a:t>
            </a:r>
            <a:r>
              <a:rPr lang="pt-BR" sz="3600" b="1" i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Features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6827" y="1684564"/>
            <a:ext cx="2343771" cy="280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24" name="Picture 4" descr="Rede neural artificial – Wikipédia, a enciclopédia livr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58142" y="587829"/>
            <a:ext cx="6137276" cy="4091518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261255" y="4626427"/>
            <a:ext cx="2286000" cy="4626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i="1" dirty="0" err="1" smtClean="0"/>
              <a:t>Features</a:t>
            </a:r>
            <a:endParaRPr lang="pt-BR" sz="1800" b="1" i="1" dirty="0"/>
          </a:p>
        </p:txBody>
      </p:sp>
      <p:sp>
        <p:nvSpPr>
          <p:cNvPr id="15" name="Retângulo 14"/>
          <p:cNvSpPr/>
          <p:nvPr/>
        </p:nvSpPr>
        <p:spPr>
          <a:xfrm>
            <a:off x="4517573" y="4637313"/>
            <a:ext cx="2242458" cy="4626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 smtClean="0"/>
              <a:t>Classificação</a:t>
            </a:r>
            <a:endParaRPr lang="pt-BR" sz="1800" b="1" dirty="0"/>
          </a:p>
        </p:txBody>
      </p:sp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Extração de </a:t>
            </a:r>
            <a:r>
              <a:rPr lang="pt-BR" sz="2200" i="1" dirty="0" err="1" smtClean="0">
                <a:latin typeface="Arial Narrow" pitchFamily="34" charset="0"/>
                <a:sym typeface="Wingdings" pitchFamily="2" charset="2"/>
              </a:rPr>
              <a:t>features</a:t>
            </a:r>
            <a:r>
              <a:rPr lang="pt-BR" sz="2200" i="1" dirty="0" smtClean="0">
                <a:latin typeface="Arial Narrow" pitchFamily="34" charset="0"/>
                <a:sym typeface="Wingdings" pitchFamily="2" charset="2"/>
              </a:rPr>
              <a:t>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automática: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Classificação com </a:t>
            </a:r>
            <a:r>
              <a:rPr lang="pt-BR" sz="3600" b="1" i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</a:t>
            </a:r>
            <a:r>
              <a:rPr lang="pt-BR" sz="3600" b="1" i="1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3600" b="1" i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748" name="Picture 4" descr="Deep Learning e suas aplicações na atualidade - Revista Científic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733322"/>
            <a:ext cx="8785825" cy="2316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Extração de </a:t>
            </a:r>
            <a:r>
              <a:rPr lang="pt-BR" sz="2200" i="1" dirty="0" err="1" smtClean="0">
                <a:latin typeface="Arial Narrow" pitchFamily="34" charset="0"/>
                <a:sym typeface="Wingdings" pitchFamily="2" charset="2"/>
              </a:rPr>
              <a:t>features</a:t>
            </a:r>
            <a:r>
              <a:rPr lang="pt-BR" sz="2200" i="1" dirty="0" smtClean="0">
                <a:latin typeface="Arial Narrow" pitchFamily="34" charset="0"/>
                <a:sym typeface="Wingdings" pitchFamily="2" charset="2"/>
              </a:rPr>
              <a:t>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automática: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Classificação com </a:t>
            </a:r>
            <a:r>
              <a:rPr lang="pt-BR" sz="3600" b="1" i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</a:t>
            </a:r>
            <a:r>
              <a:rPr lang="pt-BR" sz="3600" b="1" i="1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3600" b="1" i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2770" name="Picture 2" descr="Deep Learning: do Conceito às Aplicações | by Marlesson Santana | Data  Hackers | Mediu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514" y="1564140"/>
            <a:ext cx="6624409" cy="33947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5" ma:contentTypeDescription="Crie um novo documento." ma:contentTypeScope="" ma:versionID="b5045d34f54d00713f1d3c8a948584d5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393f5ed8fbc70cc4225b4f59a31ebb5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566A83EB-F9D5-4BD4-A400-56FD6789EF85}"/>
</file>

<file path=customXml/itemProps2.xml><?xml version="1.0" encoding="utf-8"?>
<ds:datastoreItem xmlns:ds="http://schemas.openxmlformats.org/officeDocument/2006/customXml" ds:itemID="{11D6C6B1-6CF9-4539-95B2-EE58F83D72C3}"/>
</file>

<file path=customXml/itemProps3.xml><?xml version="1.0" encoding="utf-8"?>
<ds:datastoreItem xmlns:ds="http://schemas.openxmlformats.org/officeDocument/2006/customXml" ds:itemID="{61E57E23-B5AC-4BA4-8947-0A1EFE37CB7E}"/>
</file>

<file path=docProps/app.xml><?xml version="1.0" encoding="utf-8"?>
<Properties xmlns="http://schemas.openxmlformats.org/officeDocument/2006/extended-properties" xmlns:vt="http://schemas.openxmlformats.org/officeDocument/2006/docPropsVTypes">
  <TotalTime>1388</TotalTime>
  <Words>77</Words>
  <PresentationFormat>Apresentação na tela (16:9)</PresentationFormat>
  <Paragraphs>39</Paragraphs>
  <Slides>11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Arial Narrow</vt:lpstr>
      <vt:lpstr>Wingdings</vt:lpstr>
      <vt:lpstr>Simple Light</vt:lpstr>
      <vt:lpstr>Slide 1</vt:lpstr>
      <vt:lpstr>Slide 2</vt:lpstr>
      <vt:lpstr>    A imagem é classificada como um elemento total:     </vt:lpstr>
      <vt:lpstr>    A imagem é classificada como um elemento total:     </vt:lpstr>
      <vt:lpstr>    A imagem é classificada como um elemento total:     </vt:lpstr>
      <vt:lpstr>    Filtro de bordas:    </vt:lpstr>
      <vt:lpstr>    Filtro de bordas:    </vt:lpstr>
      <vt:lpstr>    Extração de features automática:    </vt:lpstr>
      <vt:lpstr>    Extração de features automática:    </vt:lpstr>
      <vt:lpstr>    Extração de features automática:    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48</cp:revision>
  <dcterms:modified xsi:type="dcterms:W3CDTF">2022-05-30T13:57:08Z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